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5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C08E5BD-751D-4AAD-AC8F-C549D21F1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0492"/>
            <a:ext cx="12192000" cy="689295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C832A8-F467-4346-8490-4B0E1E201E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84411"/>
            <a:ext cx="9144000" cy="1961965"/>
          </a:xfrm>
        </p:spPr>
        <p:txBody>
          <a:bodyPr anchor="b"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Presentation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135FA81-6103-4538-B226-6205843F83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73968"/>
            <a:ext cx="9144000" cy="361765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Authors</a:t>
            </a:r>
            <a:endParaRPr lang="it-IT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xmlns="" id="{9BFE1374-B4E2-4317-921D-5261598C7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40616"/>
            <a:ext cx="9144000" cy="36176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xmlns="" id="{E2D5B2F0-3ED3-4384-838A-C7080AB82B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807264"/>
            <a:ext cx="9144000" cy="36176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email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xmlns="" id="{CC8BFF4D-546B-4DBA-82A2-34FA1D660998}"/>
              </a:ext>
            </a:extLst>
          </p:cNvPr>
          <p:cNvSpPr txBox="1">
            <a:spLocks/>
          </p:cNvSpPr>
          <p:nvPr userDrawn="1"/>
        </p:nvSpPr>
        <p:spPr>
          <a:xfrm>
            <a:off x="1506244" y="775159"/>
            <a:ext cx="9144000" cy="292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440" dirty="0"/>
              <a:t>Online Symposium – </a:t>
            </a:r>
            <a:r>
              <a:rPr lang="it-IT" sz="1440" dirty="0" smtClean="0"/>
              <a:t>2024, 8-9 </a:t>
            </a:r>
            <a:r>
              <a:rPr lang="it-IT" sz="1440" dirty="0" err="1"/>
              <a:t>October</a:t>
            </a:r>
            <a:endParaRPr lang="it-IT" sz="1440" dirty="0"/>
          </a:p>
        </p:txBody>
      </p:sp>
      <p:pic>
        <p:nvPicPr>
          <p:cNvPr id="6" name="Immagine 5" descr="Immagine che contiene Elementi grafici, testo, schermata, Carattere&#10;&#10;Descrizione generata automaticamente">
            <a:extLst>
              <a:ext uri="{FF2B5EF4-FFF2-40B4-BE49-F238E27FC236}">
                <a16:creationId xmlns:a16="http://schemas.microsoft.com/office/drawing/2014/main" xmlns="" id="{239040BC-64C5-AD9C-83C6-67229D1231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96" y="129418"/>
            <a:ext cx="3708000" cy="631681"/>
          </a:xfrm>
          <a:prstGeom prst="rect">
            <a:avLst/>
          </a:prstGeom>
        </p:spPr>
      </p:pic>
      <p:pic>
        <p:nvPicPr>
          <p:cNvPr id="9" name="Immagine 8" descr="Immagine che contiene arte, Elementi grafici, origami, design&#10;&#10;Descrizione generata automaticamente">
            <a:extLst>
              <a:ext uri="{FF2B5EF4-FFF2-40B4-BE49-F238E27FC236}">
                <a16:creationId xmlns:a16="http://schemas.microsoft.com/office/drawing/2014/main" xmlns="" id="{58CB6909-2CC5-D881-E9C1-892EA34545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29418"/>
            <a:ext cx="2703872" cy="8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75AB317-67E9-4D9C-8967-12563CEE0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0492"/>
            <a:ext cx="12192000" cy="689295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9BF4ABDE-4F24-4156-A62D-005CC1E4DE90}"/>
              </a:ext>
            </a:extLst>
          </p:cNvPr>
          <p:cNvSpPr/>
          <p:nvPr userDrawn="1"/>
        </p:nvSpPr>
        <p:spPr>
          <a:xfrm>
            <a:off x="292963" y="925720"/>
            <a:ext cx="11691892" cy="5487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F699B2E-73D9-4796-B522-C7F04658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130720"/>
            <a:ext cx="11060837" cy="794999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483F871-ACFF-46B8-BCC9-8E54BD52C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38" y="1023313"/>
            <a:ext cx="11691891" cy="538966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081D518-8654-41B7-900B-1C0053AB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2963" y="6462886"/>
            <a:ext cx="328843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err="1" smtClean="0"/>
              <a:t>Authors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1920D3E-8426-4488-8543-1FAD7109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886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791031A6-191D-48DD-970F-5DA29BF0E10D}"/>
              </a:ext>
            </a:extLst>
          </p:cNvPr>
          <p:cNvCxnSpPr>
            <a:cxnSpLocks/>
          </p:cNvCxnSpPr>
          <p:nvPr userDrawn="1"/>
        </p:nvCxnSpPr>
        <p:spPr>
          <a:xfrm>
            <a:off x="292963" y="6427437"/>
            <a:ext cx="1169189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E916873F-5A27-4375-938B-3022393D50E1}"/>
              </a:ext>
            </a:extLst>
          </p:cNvPr>
          <p:cNvCxnSpPr>
            <a:cxnSpLocks/>
          </p:cNvCxnSpPr>
          <p:nvPr userDrawn="1"/>
        </p:nvCxnSpPr>
        <p:spPr>
          <a:xfrm>
            <a:off x="292963" y="925719"/>
            <a:ext cx="11691891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xmlns="" id="{19153F3E-F05A-4E24-BC17-3055F3BA4C5E}"/>
              </a:ext>
            </a:extLst>
          </p:cNvPr>
          <p:cNvSpPr txBox="1">
            <a:spLocks/>
          </p:cNvSpPr>
          <p:nvPr userDrawn="1"/>
        </p:nvSpPr>
        <p:spPr>
          <a:xfrm>
            <a:off x="8610600" y="6439071"/>
            <a:ext cx="3374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tx1"/>
                </a:solidFill>
              </a:rPr>
              <a:t>REAACH </a:t>
            </a:r>
            <a:r>
              <a:rPr lang="it-IT" b="1" dirty="0" smtClean="0">
                <a:solidFill>
                  <a:schemeClr val="tx1"/>
                </a:solidFill>
              </a:rPr>
              <a:t>2024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>
                <a:solidFill>
                  <a:schemeClr val="tx1"/>
                </a:solidFill>
              </a:rPr>
              <a:t>Online Symposium</a:t>
            </a:r>
          </a:p>
        </p:txBody>
      </p:sp>
    </p:spTree>
    <p:extLst>
      <p:ext uri="{BB962C8B-B14F-4D97-AF65-F5344CB8AC3E}">
        <p14:creationId xmlns:p14="http://schemas.microsoft.com/office/powerpoint/2010/main" val="202740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1358EE9-C124-4202-8F63-FD8F01B8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2B4CAF3-B82B-4C1E-9872-33B8C44AF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AD5FE7E-2179-4744-97C7-B37EB0208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023A-182A-4959-A0D5-3DB2C5270BD1}" type="datetimeFigureOut">
              <a:rPr lang="it-IT" smtClean="0"/>
              <a:t>16/07/2024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04BA62A-DB3B-4D61-9768-862F92412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B8F75DE-C011-4BFA-8F8C-A736C9658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692DD-5A18-4CE8-AB4C-90104BE997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67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xmlns="" id="{4C791316-9C4C-40D6-AE9E-2CB08DB28C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ottotitolo 12">
            <a:extLst>
              <a:ext uri="{FF2B5EF4-FFF2-40B4-BE49-F238E27FC236}">
                <a16:creationId xmlns:a16="http://schemas.microsoft.com/office/drawing/2014/main" xmlns="" id="{A6DAC8D3-A9BB-497E-8F94-9B5B5665B1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xmlns="" id="{47C8B3F5-F2C3-4B27-924F-72CA589E4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xmlns="" id="{B46F3EAD-AF0C-4261-811A-72B0B46F16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78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A4BA3A5-8214-4C81-952A-1D1199FC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2B9F809-D40F-4F6A-997F-0312299BA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548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Russo</dc:creator>
  <cp:lastModifiedBy>user-pc</cp:lastModifiedBy>
  <cp:revision>14</cp:revision>
  <dcterms:created xsi:type="dcterms:W3CDTF">2020-09-29T07:30:32Z</dcterms:created>
  <dcterms:modified xsi:type="dcterms:W3CDTF">2024-07-16T13:02:09Z</dcterms:modified>
</cp:coreProperties>
</file>