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47" autoAdjust="0"/>
    <p:restoredTop sz="96433" autoAdjust="0"/>
  </p:normalViewPr>
  <p:slideViewPr>
    <p:cSldViewPr snapToGrid="0">
      <p:cViewPr varScale="1">
        <p:scale>
          <a:sx n="97" d="100"/>
          <a:sy n="97" d="100"/>
        </p:scale>
        <p:origin x="45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C08E5BD-751D-4AAD-AC8F-C549D21F1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492"/>
            <a:ext cx="12192000" cy="689295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C832A8-F467-4346-8490-4B0E1E201E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411"/>
            <a:ext cx="9144000" cy="1961965"/>
          </a:xfrm>
        </p:spPr>
        <p:txBody>
          <a:bodyPr anchor="b"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5FA81-6103-4538-B226-6205843F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73968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Authors</a:t>
            </a:r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BFE1374-B4E2-4317-921D-5261598C7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40616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E2D5B2F0-3ED3-4384-838A-C7080AB82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807264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CC8BFF4D-546B-4DBA-82A2-34FA1D660998}"/>
              </a:ext>
            </a:extLst>
          </p:cNvPr>
          <p:cNvSpPr txBox="1">
            <a:spLocks/>
          </p:cNvSpPr>
          <p:nvPr userDrawn="1"/>
        </p:nvSpPr>
        <p:spPr>
          <a:xfrm>
            <a:off x="1506244" y="775159"/>
            <a:ext cx="9144000" cy="29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440" dirty="0"/>
              <a:t>Online Symposium – 2023, 10-11 </a:t>
            </a:r>
            <a:r>
              <a:rPr lang="it-IT" sz="1440" dirty="0" err="1"/>
              <a:t>October</a:t>
            </a:r>
            <a:endParaRPr lang="it-IT" sz="1440" dirty="0"/>
          </a:p>
        </p:txBody>
      </p:sp>
      <p:pic>
        <p:nvPicPr>
          <p:cNvPr id="6" name="Immagine 5" descr="Immagine che contiene Elementi grafici, testo, schermata, Carattere&#10;&#10;Descrizione generata automaticamente">
            <a:extLst>
              <a:ext uri="{FF2B5EF4-FFF2-40B4-BE49-F238E27FC236}">
                <a16:creationId xmlns:a16="http://schemas.microsoft.com/office/drawing/2014/main" id="{239040BC-64C5-AD9C-83C6-67229D1231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96" y="129418"/>
            <a:ext cx="3708000" cy="631681"/>
          </a:xfrm>
          <a:prstGeom prst="rect">
            <a:avLst/>
          </a:prstGeom>
        </p:spPr>
      </p:pic>
      <p:pic>
        <p:nvPicPr>
          <p:cNvPr id="9" name="Immagine 8" descr="Immagine che contiene arte, Elementi grafici, origami, design&#10;&#10;Descrizione generata automaticamente">
            <a:extLst>
              <a:ext uri="{FF2B5EF4-FFF2-40B4-BE49-F238E27FC236}">
                <a16:creationId xmlns:a16="http://schemas.microsoft.com/office/drawing/2014/main" id="{58CB6909-2CC5-D881-E9C1-892EA34545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29418"/>
            <a:ext cx="2703872" cy="8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75AB317-67E9-4D9C-8967-12563CEE0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492"/>
            <a:ext cx="12192000" cy="689295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BF4ABDE-4F24-4156-A62D-005CC1E4DE90}"/>
              </a:ext>
            </a:extLst>
          </p:cNvPr>
          <p:cNvSpPr/>
          <p:nvPr userDrawn="1"/>
        </p:nvSpPr>
        <p:spPr>
          <a:xfrm>
            <a:off x="292963" y="925720"/>
            <a:ext cx="11691892" cy="548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699B2E-73D9-4796-B522-C7F04658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130720"/>
            <a:ext cx="11060837" cy="794999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3F871-ACFF-46B8-BCC9-8E54BD52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38" y="1023313"/>
            <a:ext cx="11691891" cy="53896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81D518-8654-41B7-900B-1C0053AB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963" y="6462886"/>
            <a:ext cx="328843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/>
              <a:t>Autors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920D3E-8426-4488-8543-1FAD7109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886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91031A6-191D-48DD-970F-5DA29BF0E10D}"/>
              </a:ext>
            </a:extLst>
          </p:cNvPr>
          <p:cNvCxnSpPr>
            <a:cxnSpLocks/>
          </p:cNvCxnSpPr>
          <p:nvPr userDrawn="1"/>
        </p:nvCxnSpPr>
        <p:spPr>
          <a:xfrm>
            <a:off x="292963" y="6427437"/>
            <a:ext cx="11691891" cy="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916873F-5A27-4375-938B-3022393D50E1}"/>
              </a:ext>
            </a:extLst>
          </p:cNvPr>
          <p:cNvCxnSpPr>
            <a:cxnSpLocks/>
          </p:cNvCxnSpPr>
          <p:nvPr userDrawn="1"/>
        </p:nvCxnSpPr>
        <p:spPr>
          <a:xfrm>
            <a:off x="292963" y="925719"/>
            <a:ext cx="11691891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19153F3E-F05A-4E24-BC17-3055F3BA4C5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39071"/>
            <a:ext cx="3374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REAACH 2023</a:t>
            </a:r>
            <a:r>
              <a:rPr lang="it-IT" dirty="0">
                <a:solidFill>
                  <a:schemeClr val="tx1"/>
                </a:solidFill>
              </a:rPr>
              <a:t>, Online Symposium</a:t>
            </a:r>
          </a:p>
        </p:txBody>
      </p:sp>
    </p:spTree>
    <p:extLst>
      <p:ext uri="{BB962C8B-B14F-4D97-AF65-F5344CB8AC3E}">
        <p14:creationId xmlns:p14="http://schemas.microsoft.com/office/powerpoint/2010/main" val="202740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358EE9-C124-4202-8F63-FD8F01B8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B4CAF3-B82B-4C1E-9872-33B8C44A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D5FE7E-2179-4744-97C7-B37EB0208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023A-182A-4959-A0D5-3DB2C5270BD1}" type="datetimeFigureOut">
              <a:rPr lang="it-IT" smtClean="0"/>
              <a:t>29/07/2023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4BA62A-DB3B-4D61-9768-862F92412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8F75DE-C011-4BFA-8F8C-A736C9658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92DD-5A18-4CE8-AB4C-90104BE99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67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C791316-9C4C-40D6-AE9E-2CB08DB28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id="{A6DAC8D3-A9BB-497E-8F94-9B5B5665B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C8B3F5-F2C3-4B27-924F-72CA589E4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46F3EAD-AF0C-4261-811A-72B0B46F16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8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BA3A5-8214-4C81-952A-1D1199FC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9F809-D40F-4F6A-997F-0312299B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548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Russo</dc:creator>
  <cp:lastModifiedBy>Michele Russo</cp:lastModifiedBy>
  <cp:revision>13</cp:revision>
  <dcterms:created xsi:type="dcterms:W3CDTF">2020-09-29T07:30:32Z</dcterms:created>
  <dcterms:modified xsi:type="dcterms:W3CDTF">2023-07-29T12:49:27Z</dcterms:modified>
</cp:coreProperties>
</file>